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530" y="4639571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698" y="3926819"/>
            <a:ext cx="39308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Гимадеева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Рания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2504" y="1881698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343928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2018-06-05T10:44:50Z</dcterms:created>
  <dcterms:modified xsi:type="dcterms:W3CDTF">2018-06-06T13:11:03Z</dcterms:modified>
</cp:coreProperties>
</file>